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3"/>
  </p:notesMasterIdLst>
  <p:handoutMasterIdLst>
    <p:handoutMasterId r:id="rId14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32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PowerShell </a:t>
            </a:r>
            <a:r>
              <a:rPr lang="en-US" sz="6000" dirty="0"/>
              <a:t>💖’s Intune:</a:t>
            </a:r>
            <a:br>
              <a:rPr lang="en-US" sz="6000" dirty="0"/>
            </a:br>
            <a:r>
              <a:rPr lang="en-US" sz="6000" dirty="0"/>
              <a:t>Measure twice, Deploy Once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 &amp; Steven </a:t>
            </a:r>
            <a:r>
              <a:rPr lang="fr-FR" b="1" i="1" dirty="0" err="1"/>
              <a:t>Hosking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Your bio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3</cp:revision>
  <dcterms:created xsi:type="dcterms:W3CDTF">2022-05-02T14:38:43Z</dcterms:created>
  <dcterms:modified xsi:type="dcterms:W3CDTF">2022-06-11T03:58:15Z</dcterms:modified>
</cp:coreProperties>
</file>